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Viso umano, persona, ragazzo&#10;&#10;Descrizione generata automaticamente">
            <a:extLst>
              <a:ext uri="{FF2B5EF4-FFF2-40B4-BE49-F238E27FC236}">
                <a16:creationId xmlns:a16="http://schemas.microsoft.com/office/drawing/2014/main" id="{1FD9B70E-E27C-2705-E305-6AE2D256D8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aria aperta, albero&#10;&#10;Descrizione generata automaticamente">
            <a:extLst>
              <a:ext uri="{FF2B5EF4-FFF2-40B4-BE49-F238E27FC236}">
                <a16:creationId xmlns:a16="http://schemas.microsoft.com/office/drawing/2014/main" id="{F76AD964-FE45-97CE-5EC6-40146ECFDB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59" y="0"/>
            <a:ext cx="9108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persona, arte, Arte bambini, forbici&#10;&#10;Descrizione generata automaticamente">
            <a:extLst>
              <a:ext uri="{FF2B5EF4-FFF2-40B4-BE49-F238E27FC236}">
                <a16:creationId xmlns:a16="http://schemas.microsoft.com/office/drawing/2014/main" id="{0D70A750-91E5-9F55-7F64-7C61E1298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859" y="0"/>
            <a:ext cx="91082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te bambini, bambino, vestiti, persona&#10;&#10;Descrizione generata automaticamente">
            <a:extLst>
              <a:ext uri="{FF2B5EF4-FFF2-40B4-BE49-F238E27FC236}">
                <a16:creationId xmlns:a16="http://schemas.microsoft.com/office/drawing/2014/main" id="{B6AC4753-595B-2832-5554-7D78D08232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bambino, vestiti, Arte bambini&#10;&#10;Descrizione generata automaticamente">
            <a:extLst>
              <a:ext uri="{FF2B5EF4-FFF2-40B4-BE49-F238E27FC236}">
                <a16:creationId xmlns:a16="http://schemas.microsoft.com/office/drawing/2014/main" id="{3A4F32CE-3C67-C523-8F98-5A3FE9EBE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939" y="234786"/>
            <a:ext cx="6274122" cy="638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interno, Viso umano, vestiti&#10;&#10;Descrizione generata automaticamente">
            <a:extLst>
              <a:ext uri="{FF2B5EF4-FFF2-40B4-BE49-F238E27FC236}">
                <a16:creationId xmlns:a16="http://schemas.microsoft.com/office/drawing/2014/main" id="{9286166F-223B-FA65-7805-F2EFAFA6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9</cp:revision>
  <dcterms:created xsi:type="dcterms:W3CDTF">2024-11-18T16:14:57Z</dcterms:created>
  <dcterms:modified xsi:type="dcterms:W3CDTF">2024-11-24T18:57:50Z</dcterms:modified>
</cp:coreProperties>
</file>